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4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BA33FAD-E01D-445F-8673-5EB29C6185E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24B6F5D-D22A-457E-9ADF-C2EA2F43F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0"/>
            <a:ext cx="95405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618231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Агафонова Олена, Троцька Діана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52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3779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Bookman Old Style" pitchFamily="18" charset="0"/>
              </a:rPr>
              <a:t>Вже </a:t>
            </a:r>
            <a:r>
              <a:rPr lang="uk-UA" dirty="0" smtClean="0">
                <a:latin typeface="Bookman Old Style" pitchFamily="18" charset="0"/>
              </a:rPr>
              <a:t>протягом багатьох років в Кривому Розі активісти і влада намагається боротися з </a:t>
            </a:r>
            <a:r>
              <a:rPr lang="uk-UA" dirty="0" smtClean="0">
                <a:latin typeface="Bookman Old Style" pitchFamily="18" charset="0"/>
              </a:rPr>
              <a:t>екологічною катастрофою</a:t>
            </a:r>
            <a:r>
              <a:rPr lang="uk-UA" dirty="0" smtClean="0">
                <a:latin typeface="Bookman Old Style" pitchFamily="18" charset="0"/>
              </a:rPr>
              <a:t>. Стальне серце </a:t>
            </a:r>
            <a:r>
              <a:rPr lang="uk-UA" dirty="0" smtClean="0">
                <a:latin typeface="Bookman Old Style" pitchFamily="18" charset="0"/>
              </a:rPr>
              <a:t>України, </a:t>
            </a:r>
            <a:r>
              <a:rPr lang="uk-UA" dirty="0" smtClean="0">
                <a:latin typeface="Bookman Old Style" pitchFamily="18" charset="0"/>
              </a:rPr>
              <a:t>а також найбільше промислове місто в </a:t>
            </a:r>
            <a:r>
              <a:rPr lang="uk-UA" dirty="0" smtClean="0">
                <a:latin typeface="Bookman Old Style" pitchFamily="18" charset="0"/>
              </a:rPr>
              <a:t>державі, про яке говорять</a:t>
            </a:r>
            <a:r>
              <a:rPr lang="uk-UA" dirty="0" smtClean="0">
                <a:latin typeface="Bookman Old Style" pitchFamily="18" charset="0"/>
              </a:rPr>
              <a:t>, що це місто червоного пилу, червоних калюж і червоних горобців.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68361"/>
            <a:ext cx="4896544" cy="58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8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067" y="34068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Щорічно</a:t>
            </a:r>
            <a:r>
              <a:rPr lang="uk-UA" sz="1600" dirty="0" smtClean="0"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в</a:t>
            </a:r>
            <a:r>
              <a:rPr lang="uk-UA" sz="1600" dirty="0" smtClean="0"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атмосферу викидається понад 350 тисяч тонн шкідливих речовин. Влада розробляє програми по збереженню екології, на це витрачаються </a:t>
            </a:r>
            <a:r>
              <a:rPr lang="uk-UA" dirty="0" smtClean="0">
                <a:latin typeface="Bookman Old Style" pitchFamily="18" charset="0"/>
              </a:rPr>
              <a:t>величезні </a:t>
            </a:r>
            <a:r>
              <a:rPr lang="uk-UA" dirty="0" smtClean="0">
                <a:latin typeface="Bookman Old Style" pitchFamily="18" charset="0"/>
              </a:rPr>
              <a:t>кошти, заводи і підприємства намагаються всіма можливими методами зменшити викиди, але на даний момент ситуацію змінити складно.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68" y="2420888"/>
            <a:ext cx="3708412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8549" y="2438983"/>
            <a:ext cx="3622484" cy="352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683" y="2420888"/>
            <a:ext cx="1529525" cy="1194941"/>
          </a:xfrm>
          <a:prstGeom prst="rect">
            <a:avLst/>
          </a:prstGeom>
        </p:spPr>
      </p:pic>
      <p:sp>
        <p:nvSpPr>
          <p:cNvPr id="9" name="Умножение 8"/>
          <p:cNvSpPr/>
          <p:nvPr/>
        </p:nvSpPr>
        <p:spPr>
          <a:xfrm>
            <a:off x="729068" y="2391693"/>
            <a:ext cx="1080120" cy="122413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203392"/>
              </p:ext>
            </p:extLst>
          </p:nvPr>
        </p:nvGraphicFramePr>
        <p:xfrm>
          <a:off x="1259632" y="2996952"/>
          <a:ext cx="6696744" cy="253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605758"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Основні </a:t>
                      </a:r>
                      <a:r>
                        <a:rPr lang="uk-UA" dirty="0" err="1" smtClean="0"/>
                        <a:t>підприємства-забрюднювачи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На 2019 рік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171">
                <a:tc>
                  <a:txBody>
                    <a:bodyPr/>
                    <a:lstStyle/>
                    <a:p>
                      <a:r>
                        <a:rPr lang="uk-UA" smtClean="0"/>
                        <a:t>АрселорМіттал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93,9%</a:t>
                      </a:r>
                      <a:endParaRPr lang="ru-RU" dirty="0"/>
                    </a:p>
                  </a:txBody>
                  <a:tcPr/>
                </a:tc>
              </a:tr>
              <a:tr h="614171">
                <a:tc>
                  <a:txBody>
                    <a:bodyPr/>
                    <a:lstStyle/>
                    <a:p>
                      <a:r>
                        <a:rPr lang="uk-UA" smtClean="0"/>
                        <a:t>Північний гірнично-збагачувальний комбінат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2,5%</a:t>
                      </a:r>
                      <a:endParaRPr lang="ru-RU" dirty="0"/>
                    </a:p>
                  </a:txBody>
                  <a:tcPr/>
                </a:tc>
              </a:tr>
              <a:tr h="614171">
                <a:tc>
                  <a:txBody>
                    <a:bodyPr/>
                    <a:lstStyle/>
                    <a:p>
                      <a:r>
                        <a:rPr lang="uk-UA" dirty="0" smtClean="0"/>
                        <a:t>Центральний </a:t>
                      </a:r>
                      <a:r>
                        <a:rPr lang="uk-UA" dirty="0" err="1" smtClean="0"/>
                        <a:t>гірнично-збагачувальний</a:t>
                      </a:r>
                      <a:r>
                        <a:rPr lang="uk-UA" baseline="0" dirty="0" smtClean="0"/>
                        <a:t> комбінат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1,25%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Кривий Ріг – єдине місто в Україні, яке визначає вплив найбільших промислових підприємств на довкілля та здоров’я мешканців. </a:t>
            </a:r>
            <a:endParaRPr lang="uk-UA" dirty="0" smtClean="0">
              <a:latin typeface="Bookman Old Style" pitchFamily="18" charset="0"/>
            </a:endParaRPr>
          </a:p>
          <a:p>
            <a:pPr algn="ctr"/>
            <a:r>
              <a:rPr lang="uk-UA" dirty="0" smtClean="0">
                <a:latin typeface="Bookman Old Style" pitchFamily="18" charset="0"/>
              </a:rPr>
              <a:t>Згідно з інформацією промислових підприємств викиди забруднюючих речовин у атмосферне повітря міста</a:t>
            </a:r>
            <a:r>
              <a:rPr lang="uk-UA" dirty="0" smtClean="0"/>
              <a:t> </a:t>
            </a:r>
            <a:r>
              <a:rPr lang="uk-UA" dirty="0" smtClean="0">
                <a:latin typeface="Bookman Old Style" pitchFamily="18" charset="0"/>
              </a:rPr>
              <a:t> за </a:t>
            </a:r>
            <a:r>
              <a:rPr lang="uk-UA" dirty="0" smtClean="0">
                <a:latin typeface="Bookman Old Style" pitchFamily="18" charset="0"/>
              </a:rPr>
              <a:t>2019 рік </a:t>
            </a:r>
            <a:r>
              <a:rPr lang="uk-UA" dirty="0" smtClean="0">
                <a:latin typeface="Bookman Old Style" pitchFamily="18" charset="0"/>
              </a:rPr>
              <a:t>:</a:t>
            </a:r>
          </a:p>
          <a:p>
            <a:pPr algn="ctr"/>
            <a:r>
              <a:rPr lang="uk-UA" dirty="0" smtClean="0">
                <a:latin typeface="Bookman Old Style" pitchFamily="18" charset="0"/>
              </a:rPr>
              <a:t>найзабруднювашім </a:t>
            </a:r>
            <a:r>
              <a:rPr lang="uk-UA" dirty="0" smtClean="0">
                <a:latin typeface="Bookman Old Style" pitchFamily="18" charset="0"/>
              </a:rPr>
              <a:t>підприємством є </a:t>
            </a:r>
            <a:r>
              <a:rPr lang="uk-UA" dirty="0" err="1" smtClean="0">
                <a:latin typeface="Bookman Old Style" pitchFamily="18" charset="0"/>
              </a:rPr>
              <a:t>АрселорМіттал</a:t>
            </a:r>
            <a:r>
              <a:rPr lang="uk-UA" dirty="0" smtClean="0">
                <a:latin typeface="Bookman Old Style" pitchFamily="18" charset="0"/>
              </a:rPr>
              <a:t> у відсотковому відношенні десь 94 відсотка викидів в атмосферу. </a:t>
            </a:r>
            <a:endParaRPr lang="uk-UA" dirty="0" smtClean="0">
              <a:latin typeface="Bookman Old Style" pitchFamily="18" charset="0"/>
            </a:endParaRPr>
          </a:p>
          <a:p>
            <a:pPr algn="ctr"/>
            <a:r>
              <a:rPr lang="uk-UA" dirty="0" smtClean="0">
                <a:latin typeface="Bookman Old Style" pitchFamily="18" charset="0"/>
              </a:rPr>
              <a:t>На </a:t>
            </a:r>
            <a:r>
              <a:rPr lang="uk-UA" dirty="0" smtClean="0">
                <a:latin typeface="Bookman Old Style" pitchFamily="18" charset="0"/>
              </a:rPr>
              <a:t>другому місці є Північний </a:t>
            </a:r>
            <a:r>
              <a:rPr lang="uk-UA" dirty="0" smtClean="0">
                <a:latin typeface="Bookman Old Style" pitchFamily="18" charset="0"/>
              </a:rPr>
              <a:t>гірничо-збагачувальний </a:t>
            </a:r>
            <a:r>
              <a:rPr lang="uk-UA" dirty="0" smtClean="0">
                <a:latin typeface="Bookman Old Style" pitchFamily="18" charset="0"/>
              </a:rPr>
              <a:t>комбінат який має 2,5 відсотки. </a:t>
            </a:r>
            <a:endParaRPr lang="uk-UA" dirty="0" smtClean="0">
              <a:latin typeface="Bookman Old Style" pitchFamily="18" charset="0"/>
            </a:endParaRPr>
          </a:p>
          <a:p>
            <a:pPr algn="ctr"/>
            <a:r>
              <a:rPr lang="uk-UA" dirty="0" smtClean="0">
                <a:latin typeface="Bookman Old Style" pitchFamily="18" charset="0"/>
              </a:rPr>
              <a:t>На </a:t>
            </a:r>
            <a:r>
              <a:rPr lang="uk-UA" dirty="0" smtClean="0">
                <a:latin typeface="Bookman Old Style" pitchFamily="18" charset="0"/>
              </a:rPr>
              <a:t>третьому місці Центральний </a:t>
            </a:r>
            <a:r>
              <a:rPr lang="uk-UA" dirty="0" smtClean="0">
                <a:latin typeface="Bookman Old Style" pitchFamily="18" charset="0"/>
              </a:rPr>
              <a:t>гірничо-збагачувальний </a:t>
            </a:r>
            <a:r>
              <a:rPr lang="uk-UA" dirty="0" smtClean="0">
                <a:latin typeface="Bookman Old Style" pitchFamily="18" charset="0"/>
              </a:rPr>
              <a:t>комбінат з </a:t>
            </a:r>
            <a:r>
              <a:rPr lang="uk-UA" dirty="0" smtClean="0">
                <a:latin typeface="Bookman Old Style" pitchFamily="18" charset="0"/>
              </a:rPr>
              <a:t>результатом </a:t>
            </a:r>
            <a:r>
              <a:rPr lang="uk-UA" dirty="0" smtClean="0">
                <a:latin typeface="Bookman Old Style" pitchFamily="18" charset="0"/>
              </a:rPr>
              <a:t>1,25 відсотка.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9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844824"/>
            <a:ext cx="3738955" cy="34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844824"/>
            <a:ext cx="3967870" cy="34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Іноді, </a:t>
            </a:r>
            <a:r>
              <a:rPr lang="uk-UA" dirty="0" smtClean="0">
                <a:latin typeface="Bookman Old Style" pitchFamily="18" charset="0"/>
              </a:rPr>
              <a:t>люди навіть не помічають того що вони смітять, і це дуже прикро. Ми закликаємо кожну людину прибирати сміття за собою та бути культурною особистістю. Викидати сміття в призначений для цього контейнер, не залишати сміття в громадських місцях та на природі, палити листя та багаття в дозволених для цього місцях.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732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Це не приємно не тільки з естетичного погляду, а й завдає великої шкоди екології і самими людям та тваринам. Коли тварини, які розривають пакети із залишками їжі та поглинають не тільки їжу, але й поліетилен и пластик,що призведе до порушення органів травлення ,і не тільки.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5273" y="463057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http://krlife.com.ua/news/samoi-bolshoi-problemoi-krivogo-rog</a:t>
            </a:r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xmlns="" val="23080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60848"/>
            <a:ext cx="2067213" cy="3324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060848"/>
            <a:ext cx="2235499" cy="33246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060847"/>
            <a:ext cx="2136979" cy="332468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462749" y="3370540"/>
            <a:ext cx="957123" cy="85054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655371" y="3370541"/>
            <a:ext cx="932853" cy="8640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5980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Bookman Old Style" pitchFamily="18" charset="0"/>
              </a:rPr>
              <a:t>Наша мета </a:t>
            </a:r>
            <a:r>
              <a:rPr lang="uk-UA" sz="3200" dirty="0" smtClean="0">
                <a:latin typeface="Bookman Old Style" pitchFamily="18" charset="0"/>
              </a:rPr>
              <a:t>- жити </a:t>
            </a:r>
            <a:r>
              <a:rPr lang="uk-UA" sz="3200" dirty="0" smtClean="0">
                <a:latin typeface="Bookman Old Style" pitchFamily="18" charset="0"/>
              </a:rPr>
              <a:t>в чистому місті!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221226"/>
            <a:ext cx="487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Bookman Old Style" pitchFamily="18" charset="0"/>
              </a:rPr>
              <a:t>ТИ З НАМИ?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2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88640"/>
            <a:ext cx="5452229" cy="638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3024336" cy="627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>
                <a:latin typeface="Bookman Old Style" pitchFamily="18" charset="0"/>
              </a:rPr>
              <a:t>Ми хочемо привернути увагу та залучити вас до того щоб наше місто славилось не тільки своїми металургійними та добувними підприємствами, але і своєю чистотою та </a:t>
            </a:r>
            <a:r>
              <a:rPr lang="uk-UA" dirty="0" smtClean="0">
                <a:latin typeface="Bookman Old Style" pitchFamily="18" charset="0"/>
              </a:rPr>
              <a:t>красою</a:t>
            </a:r>
            <a:r>
              <a:rPr lang="uk-UA" dirty="0" smtClean="0">
                <a:latin typeface="Bookman Old Style" pitchFamily="18" charset="0"/>
              </a:rPr>
              <a:t>!</a:t>
            </a:r>
            <a:endParaRPr lang="uk-UA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endParaRPr lang="uk-UA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dirty="0" smtClean="0">
                <a:latin typeface="Bookman Old Style" pitchFamily="18" charset="0"/>
              </a:rPr>
              <a:t>Адже, в </a:t>
            </a:r>
            <a:r>
              <a:rPr lang="uk-UA" dirty="0" smtClean="0">
                <a:latin typeface="Bookman Old Style" pitchFamily="18" charset="0"/>
              </a:rPr>
              <a:t>Кривому Розі багато різноманітних пам’яток, гарних скверів, парків, річок та зелених місць.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5111281" cy="4975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260648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В Кривому Розі є </a:t>
            </a:r>
            <a:r>
              <a:rPr lang="uk-UA" dirty="0" smtClean="0">
                <a:latin typeface="Bookman Old Style" pitchFamily="18" charset="0"/>
              </a:rPr>
              <a:t>заготівельно-переробне </a:t>
            </a:r>
            <a:r>
              <a:rPr lang="uk-UA" dirty="0" smtClean="0">
                <a:latin typeface="Bookman Old Style" pitchFamily="18" charset="0"/>
              </a:rPr>
              <a:t>підприємство «Чисто місто» яке спеціалізується  на заготівлі</a:t>
            </a:r>
            <a:r>
              <a:rPr lang="uk-UA" dirty="0" smtClean="0">
                <a:latin typeface="Bookman Old Style" pitchFamily="18" charset="0"/>
              </a:rPr>
              <a:t>, переробці </a:t>
            </a:r>
            <a:r>
              <a:rPr lang="uk-UA" dirty="0" smtClean="0">
                <a:latin typeface="Bookman Old Style" pitchFamily="18" charset="0"/>
              </a:rPr>
              <a:t>та продажу вторинної сировини.</a:t>
            </a:r>
          </a:p>
          <a:p>
            <a:pPr algn="ctr"/>
            <a:r>
              <a:rPr lang="uk-UA" dirty="0" smtClean="0">
                <a:latin typeface="Bookman Old Style" pitchFamily="18" charset="0"/>
              </a:rPr>
              <a:t>Телефон за  яким </a:t>
            </a:r>
            <a:r>
              <a:rPr lang="uk-UA" dirty="0" err="1" smtClean="0">
                <a:latin typeface="Bookman Old Style" pitchFamily="18" charset="0"/>
              </a:rPr>
              <a:t>можно</a:t>
            </a:r>
            <a:r>
              <a:rPr lang="uk-UA" dirty="0" smtClean="0">
                <a:latin typeface="Bookman Old Style" pitchFamily="18" charset="0"/>
              </a:rPr>
              <a:t> дізнатися більше інформації: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ЗПП "</a:t>
            </a:r>
            <a:r>
              <a:rPr lang="ru-RU" b="1" dirty="0" err="1">
                <a:latin typeface="Bookman Old Style" pitchFamily="18" charset="0"/>
              </a:rPr>
              <a:t>Чисте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місто</a:t>
            </a:r>
            <a:r>
              <a:rPr lang="ru-RU" b="1" dirty="0">
                <a:latin typeface="Bookman Old Style" pitchFamily="18" charset="0"/>
              </a:rPr>
              <a:t>"</a:t>
            </a: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r>
              <a:rPr lang="ru-RU" dirty="0" err="1">
                <a:latin typeface="Bookman Old Style" pitchFamily="18" charset="0"/>
              </a:rPr>
              <a:t>Дніпропетровська</a:t>
            </a:r>
            <a:r>
              <a:rPr lang="ru-RU" dirty="0">
                <a:latin typeface="Bookman Old Style" pitchFamily="18" charset="0"/>
              </a:rPr>
              <a:t> обл.,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м. </a:t>
            </a:r>
            <a:r>
              <a:rPr lang="ru-RU" dirty="0" err="1">
                <a:latin typeface="Bookman Old Style" pitchFamily="18" charset="0"/>
              </a:rPr>
              <a:t>Кривий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Ріг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вул</a:t>
            </a:r>
            <a:r>
              <a:rPr lang="ru-RU" dirty="0">
                <a:latin typeface="Bookman Old Style" pitchFamily="18" charset="0"/>
              </a:rPr>
              <a:t>. </a:t>
            </a:r>
            <a:r>
              <a:rPr lang="ru-RU" dirty="0" err="1">
                <a:latin typeface="Bookman Old Style" pitchFamily="18" charset="0"/>
              </a:rPr>
              <a:t>Бикова</a:t>
            </a:r>
            <a:r>
              <a:rPr lang="ru-RU" dirty="0">
                <a:latin typeface="Bookman Old Style" pitchFamily="18" charset="0"/>
              </a:rPr>
              <a:t>, 22д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+38 (067) 564 06 64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info@chistemisto.com.ua 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007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Bookman Old Style" pitchFamily="18" charset="0"/>
              </a:rPr>
              <a:t>Збережемо красу і чистоту Кривого Рогу</a:t>
            </a:r>
            <a:r>
              <a:rPr lang="uk-UA" sz="2400" dirty="0">
                <a:latin typeface="Bookman Old Style" pitchFamily="18" charset="0"/>
              </a:rPr>
              <a:t>!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4211960" y="5877272"/>
            <a:ext cx="972752" cy="792088"/>
          </a:xfrm>
          <a:prstGeom prst="hea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0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124</TotalTime>
  <Words>393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6</cp:revision>
  <dcterms:created xsi:type="dcterms:W3CDTF">2020-03-04T10:15:04Z</dcterms:created>
  <dcterms:modified xsi:type="dcterms:W3CDTF">2020-03-05T18:53:26Z</dcterms:modified>
</cp:coreProperties>
</file>